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675" r:id="rId2"/>
    <p:sldId id="598" r:id="rId3"/>
    <p:sldId id="599" r:id="rId4"/>
    <p:sldId id="600" r:id="rId5"/>
    <p:sldId id="407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bw" frameSlides="1"/>
  <p:clrMru>
    <a:srgbClr val="FF0000"/>
    <a:srgbClr val="33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04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32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8CC9A-7071-9345-9C17-00F6C7D87B46}" type="doc">
      <dgm:prSet loTypeId="urn:microsoft.com/office/officeart/2005/8/layout/hierarchy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19A987-0C4B-E740-A247-A4E45A19B7D6}">
      <dgm:prSet phldrT="[Text]"/>
      <dgm:spPr/>
      <dgm:t>
        <a:bodyPr/>
        <a:lstStyle/>
        <a:p>
          <a:r>
            <a:rPr lang="en-US" dirty="0" smtClean="0"/>
            <a:t>National Contact </a:t>
          </a:r>
          <a:br>
            <a:rPr lang="en-US" dirty="0" smtClean="0"/>
          </a:br>
          <a:r>
            <a:rPr lang="en-US" dirty="0" smtClean="0"/>
            <a:t>Points (NCPs)</a:t>
          </a:r>
          <a:endParaRPr lang="en-US" dirty="0"/>
        </a:p>
      </dgm:t>
    </dgm:pt>
    <dgm:pt modelId="{8813E5DC-1F88-EB4C-A574-CE9D8D37BA5B}" type="parTrans" cxnId="{FE11368B-5EEA-1C45-BF35-D1B74A63BFEB}">
      <dgm:prSet/>
      <dgm:spPr/>
      <dgm:t>
        <a:bodyPr/>
        <a:lstStyle/>
        <a:p>
          <a:endParaRPr lang="en-US"/>
        </a:p>
      </dgm:t>
    </dgm:pt>
    <dgm:pt modelId="{BCAA04F9-8E4F-3744-9CFF-FC370E4C0A63}" type="sibTrans" cxnId="{FE11368B-5EEA-1C45-BF35-D1B74A63BFEB}">
      <dgm:prSet/>
      <dgm:spPr/>
      <dgm:t>
        <a:bodyPr/>
        <a:lstStyle/>
        <a:p>
          <a:endParaRPr lang="en-US"/>
        </a:p>
      </dgm:t>
    </dgm:pt>
    <dgm:pt modelId="{9263E599-0039-4640-B630-CE240522CB33}">
      <dgm:prSet phldrT="[Text]"/>
      <dgm:spPr/>
      <dgm:t>
        <a:bodyPr/>
        <a:lstStyle/>
        <a:p>
          <a:r>
            <a:rPr lang="en-US" dirty="0" smtClean="0"/>
            <a:t>Multipliers from Overseas Countries and Territories (OCTs)</a:t>
          </a:r>
          <a:endParaRPr lang="en-US" dirty="0"/>
        </a:p>
      </dgm:t>
    </dgm:pt>
    <dgm:pt modelId="{8E0D3767-C364-504C-864C-FBD16825E988}" type="parTrans" cxnId="{A291429F-E632-F649-9720-59BBDA9E3265}">
      <dgm:prSet/>
      <dgm:spPr/>
      <dgm:t>
        <a:bodyPr/>
        <a:lstStyle/>
        <a:p>
          <a:endParaRPr lang="en-US"/>
        </a:p>
      </dgm:t>
    </dgm:pt>
    <dgm:pt modelId="{C61950CF-054C-934B-9D93-C37B90B85C84}" type="sibTrans" cxnId="{A291429F-E632-F649-9720-59BBDA9E3265}">
      <dgm:prSet/>
      <dgm:spPr/>
      <dgm:t>
        <a:bodyPr/>
        <a:lstStyle/>
        <a:p>
          <a:endParaRPr lang="en-US"/>
        </a:p>
      </dgm:t>
    </dgm:pt>
    <dgm:pt modelId="{1E97ADA2-C185-E842-B50A-FE8BA43D8644}">
      <dgm:prSet phldrT="[Text]"/>
      <dgm:spPr/>
      <dgm:t>
        <a:bodyPr/>
        <a:lstStyle/>
        <a:p>
          <a:r>
            <a:rPr lang="en-US" dirty="0" smtClean="0"/>
            <a:t>Universities</a:t>
          </a:r>
          <a:endParaRPr lang="en-US" dirty="0"/>
        </a:p>
      </dgm:t>
    </dgm:pt>
    <dgm:pt modelId="{188434AB-B4AD-B048-B595-091E4D095CEB}" type="parTrans" cxnId="{6B33EA7C-B870-6745-9EF6-242C601E9C47}">
      <dgm:prSet/>
      <dgm:spPr/>
      <dgm:t>
        <a:bodyPr/>
        <a:lstStyle/>
        <a:p>
          <a:endParaRPr lang="en-US"/>
        </a:p>
      </dgm:t>
    </dgm:pt>
    <dgm:pt modelId="{3B444EE4-3E41-5E4B-AD93-D5C887D7AF1D}" type="sibTrans" cxnId="{6B33EA7C-B870-6745-9EF6-242C601E9C47}">
      <dgm:prSet/>
      <dgm:spPr/>
      <dgm:t>
        <a:bodyPr/>
        <a:lstStyle/>
        <a:p>
          <a:endParaRPr lang="en-US"/>
        </a:p>
      </dgm:t>
    </dgm:pt>
    <dgm:pt modelId="{24C26554-A471-7143-9292-19F37E0DCBE2}">
      <dgm:prSet phldrT="[Text]"/>
      <dgm:spPr/>
      <dgm:t>
        <a:bodyPr/>
        <a:lstStyle/>
        <a:p>
          <a:r>
            <a:rPr lang="en-US" dirty="0" smtClean="0"/>
            <a:t>Research </a:t>
          </a:r>
          <a:r>
            <a:rPr lang="en-US" dirty="0" err="1" smtClean="0"/>
            <a:t>Organisations</a:t>
          </a:r>
          <a:endParaRPr lang="en-US" dirty="0"/>
        </a:p>
      </dgm:t>
    </dgm:pt>
    <dgm:pt modelId="{DA3AEC93-E237-6348-934A-91C789352EBC}" type="parTrans" cxnId="{06394DC9-8E96-5243-B7CF-EA9B5E1D7D41}">
      <dgm:prSet/>
      <dgm:spPr/>
      <dgm:t>
        <a:bodyPr/>
        <a:lstStyle/>
        <a:p>
          <a:endParaRPr lang="en-US"/>
        </a:p>
      </dgm:t>
    </dgm:pt>
    <dgm:pt modelId="{697C77D0-11E3-3B46-89CB-13AF7766431E}" type="sibTrans" cxnId="{06394DC9-8E96-5243-B7CF-EA9B5E1D7D41}">
      <dgm:prSet/>
      <dgm:spPr/>
      <dgm:t>
        <a:bodyPr/>
        <a:lstStyle/>
        <a:p>
          <a:endParaRPr lang="en-US"/>
        </a:p>
      </dgm:t>
    </dgm:pt>
    <dgm:pt modelId="{FCE63F78-8116-D444-A1ED-D2604A99B338}">
      <dgm:prSet phldrT="[Text]"/>
      <dgm:spPr/>
      <dgm:t>
        <a:bodyPr/>
        <a:lstStyle/>
        <a:p>
          <a:r>
            <a:rPr lang="en-US" dirty="0" smtClean="0"/>
            <a:t>Multipliers from Pacific Islands (ACP-Pacific)</a:t>
          </a:r>
          <a:endParaRPr lang="en-US" dirty="0"/>
        </a:p>
      </dgm:t>
    </dgm:pt>
    <dgm:pt modelId="{901BDE0A-50B7-8542-8001-4BE249976D5F}" type="parTrans" cxnId="{71EC84A3-6F1F-D149-97FE-AA42F5F47359}">
      <dgm:prSet/>
      <dgm:spPr/>
      <dgm:t>
        <a:bodyPr/>
        <a:lstStyle/>
        <a:p>
          <a:endParaRPr lang="en-US"/>
        </a:p>
      </dgm:t>
    </dgm:pt>
    <dgm:pt modelId="{499E0FDB-5E53-0743-B094-90805E231303}" type="sibTrans" cxnId="{71EC84A3-6F1F-D149-97FE-AA42F5F47359}">
      <dgm:prSet/>
      <dgm:spPr/>
      <dgm:t>
        <a:bodyPr/>
        <a:lstStyle/>
        <a:p>
          <a:endParaRPr lang="en-US"/>
        </a:p>
      </dgm:t>
    </dgm:pt>
    <dgm:pt modelId="{43F3E754-EDEA-004F-889F-24435378E57D}">
      <dgm:prSet phldrT="[Text]"/>
      <dgm:spPr/>
      <dgm:t>
        <a:bodyPr/>
        <a:lstStyle/>
        <a:p>
          <a:r>
            <a:rPr lang="en-US" dirty="0" smtClean="0"/>
            <a:t>Businesses</a:t>
          </a:r>
          <a:endParaRPr lang="en-US" dirty="0"/>
        </a:p>
      </dgm:t>
    </dgm:pt>
    <dgm:pt modelId="{3D830B09-4BA8-4B4F-A2E9-CDB2B53EB0C6}" type="parTrans" cxnId="{A6031AEE-6E21-D446-81CB-36AF8F87CDD4}">
      <dgm:prSet/>
      <dgm:spPr/>
      <dgm:t>
        <a:bodyPr/>
        <a:lstStyle/>
        <a:p>
          <a:endParaRPr lang="en-US"/>
        </a:p>
      </dgm:t>
    </dgm:pt>
    <dgm:pt modelId="{4BF5C70C-E230-294B-AC09-F3B5C1F8A01B}" type="sibTrans" cxnId="{A6031AEE-6E21-D446-81CB-36AF8F87CDD4}">
      <dgm:prSet/>
      <dgm:spPr/>
      <dgm:t>
        <a:bodyPr/>
        <a:lstStyle/>
        <a:p>
          <a:endParaRPr lang="en-US"/>
        </a:p>
      </dgm:t>
    </dgm:pt>
    <dgm:pt modelId="{6BE7F500-8969-CA45-81FD-715C30C7CBB5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Trained by EC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69636C2A-B090-F948-B6BC-918A5EEB6ED3}" type="parTrans" cxnId="{BE5B27FA-C29D-FB40-8B8D-5FAE98D31805}">
      <dgm:prSet/>
      <dgm:spPr/>
      <dgm:t>
        <a:bodyPr/>
        <a:lstStyle/>
        <a:p>
          <a:endParaRPr lang="en-US"/>
        </a:p>
      </dgm:t>
    </dgm:pt>
    <dgm:pt modelId="{B61CB804-09C9-F64A-970D-AC111B5D0A55}" type="sibTrans" cxnId="{BE5B27FA-C29D-FB40-8B8D-5FAE98D31805}">
      <dgm:prSet/>
      <dgm:spPr/>
      <dgm:t>
        <a:bodyPr/>
        <a:lstStyle/>
        <a:p>
          <a:endParaRPr lang="en-US"/>
        </a:p>
      </dgm:t>
    </dgm:pt>
    <dgm:pt modelId="{1A104117-FB67-4D4D-ACA9-FF168A40FCBB}">
      <dgm:prSet phldrT="[Text]"/>
      <dgm:spPr/>
      <dgm:t>
        <a:bodyPr/>
        <a:lstStyle/>
        <a:p>
          <a:r>
            <a:rPr lang="en-US" dirty="0" smtClean="0">
              <a:solidFill>
                <a:srgbClr val="1A8CFF"/>
              </a:solidFill>
            </a:rPr>
            <a:t>Trained by NCPs</a:t>
          </a:r>
          <a:endParaRPr lang="en-US" dirty="0">
            <a:solidFill>
              <a:srgbClr val="1A8CFF"/>
            </a:solidFill>
          </a:endParaRPr>
        </a:p>
      </dgm:t>
    </dgm:pt>
    <dgm:pt modelId="{622F55BD-4C8C-3D45-A580-BD45C4544344}" type="parTrans" cxnId="{9384467E-D59F-4044-ADE0-A886833394F4}">
      <dgm:prSet/>
      <dgm:spPr/>
      <dgm:t>
        <a:bodyPr/>
        <a:lstStyle/>
        <a:p>
          <a:endParaRPr lang="en-US"/>
        </a:p>
      </dgm:t>
    </dgm:pt>
    <dgm:pt modelId="{0A3FCD16-CE9A-C648-840D-1E3B9C65C8F7}" type="sibTrans" cxnId="{9384467E-D59F-4044-ADE0-A886833394F4}">
      <dgm:prSet/>
      <dgm:spPr/>
      <dgm:t>
        <a:bodyPr/>
        <a:lstStyle/>
        <a:p>
          <a:endParaRPr lang="en-US"/>
        </a:p>
      </dgm:t>
    </dgm:pt>
    <dgm:pt modelId="{B63AE9FF-15C8-094D-801D-987FE158E37F}">
      <dgm:prSet phldrT="[Text]"/>
      <dgm:spPr/>
      <dgm:t>
        <a:bodyPr/>
        <a:lstStyle/>
        <a:p>
          <a:r>
            <a:rPr lang="en-US" dirty="0" smtClean="0">
              <a:solidFill>
                <a:srgbClr val="1A8CFF"/>
              </a:solidFill>
            </a:rPr>
            <a:t>Trained by multipliers</a:t>
          </a:r>
          <a:endParaRPr lang="en-US" dirty="0">
            <a:solidFill>
              <a:srgbClr val="1A8CFF"/>
            </a:solidFill>
          </a:endParaRPr>
        </a:p>
      </dgm:t>
    </dgm:pt>
    <dgm:pt modelId="{2367A668-9460-C240-B45A-E8A434027E37}" type="parTrans" cxnId="{2CDF4439-B09B-EE43-98DD-3054623ABE33}">
      <dgm:prSet/>
      <dgm:spPr/>
      <dgm:t>
        <a:bodyPr/>
        <a:lstStyle/>
        <a:p>
          <a:endParaRPr lang="en-US"/>
        </a:p>
      </dgm:t>
    </dgm:pt>
    <dgm:pt modelId="{2F9A824E-204D-C24A-8FF7-0CD5E6840E1E}" type="sibTrans" cxnId="{2CDF4439-B09B-EE43-98DD-3054623ABE33}">
      <dgm:prSet/>
      <dgm:spPr/>
      <dgm:t>
        <a:bodyPr/>
        <a:lstStyle/>
        <a:p>
          <a:endParaRPr lang="en-US"/>
        </a:p>
      </dgm:t>
    </dgm:pt>
    <dgm:pt modelId="{D1FA9A97-787F-7F4F-B978-E40592345C00}" type="pres">
      <dgm:prSet presAssocID="{A4C8CC9A-7071-9345-9C17-00F6C7D87B4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D6D43-974C-B54E-9BBD-4DEB6A1F72DA}" type="pres">
      <dgm:prSet presAssocID="{A4C8CC9A-7071-9345-9C17-00F6C7D87B46}" presName="hierFlow" presStyleCnt="0"/>
      <dgm:spPr/>
    </dgm:pt>
    <dgm:pt modelId="{4CE34039-E0C6-3148-9BFB-C0FDE4314B57}" type="pres">
      <dgm:prSet presAssocID="{A4C8CC9A-7071-9345-9C17-00F6C7D87B46}" presName="firstBuf" presStyleCnt="0"/>
      <dgm:spPr/>
    </dgm:pt>
    <dgm:pt modelId="{B16DA200-DB7D-BC41-BC59-C9EAE420F142}" type="pres">
      <dgm:prSet presAssocID="{A4C8CC9A-7071-9345-9C17-00F6C7D87B4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5D61E92-9BE6-4941-83D2-47F7B5786726}" type="pres">
      <dgm:prSet presAssocID="{9E19A987-0C4B-E740-A247-A4E45A19B7D6}" presName="Name17" presStyleCnt="0"/>
      <dgm:spPr/>
    </dgm:pt>
    <dgm:pt modelId="{FF77D976-8126-414C-BCB1-20503D9BB115}" type="pres">
      <dgm:prSet presAssocID="{9E19A987-0C4B-E740-A247-A4E45A19B7D6}" presName="level1Shape" presStyleLbl="node0" presStyleIdx="0" presStyleCnt="1" custLinFactNeighborX="2027" custLinFactNeighborY="10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A3CA04-3CF7-5249-A2CE-C6BF2D54E59D}" type="pres">
      <dgm:prSet presAssocID="{9E19A987-0C4B-E740-A247-A4E45A19B7D6}" presName="hierChild2" presStyleCnt="0"/>
      <dgm:spPr/>
    </dgm:pt>
    <dgm:pt modelId="{829DBACB-F8F8-4A43-91EF-D1052C82043B}" type="pres">
      <dgm:prSet presAssocID="{8E0D3767-C364-504C-864C-FBD16825E988}" presName="Name25" presStyleLbl="parChTrans1D2" presStyleIdx="0" presStyleCnt="2"/>
      <dgm:spPr/>
      <dgm:t>
        <a:bodyPr/>
        <a:lstStyle/>
        <a:p>
          <a:endParaRPr lang="en-US"/>
        </a:p>
      </dgm:t>
    </dgm:pt>
    <dgm:pt modelId="{E0829264-F322-5A47-BD42-1DCD06903C76}" type="pres">
      <dgm:prSet presAssocID="{8E0D3767-C364-504C-864C-FBD16825E98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3A951F8-3136-AA40-969F-508A1E2D783C}" type="pres">
      <dgm:prSet presAssocID="{9263E599-0039-4640-B630-CE240522CB33}" presName="Name30" presStyleCnt="0"/>
      <dgm:spPr/>
    </dgm:pt>
    <dgm:pt modelId="{1725F248-B65B-2D4F-8470-3A23BAC9E071}" type="pres">
      <dgm:prSet presAssocID="{9263E599-0039-4640-B630-CE240522CB33}" presName="level2Shape" presStyleLbl="node2" presStyleIdx="0" presStyleCnt="2"/>
      <dgm:spPr/>
      <dgm:t>
        <a:bodyPr/>
        <a:lstStyle/>
        <a:p>
          <a:endParaRPr lang="en-US"/>
        </a:p>
      </dgm:t>
    </dgm:pt>
    <dgm:pt modelId="{64092A66-085B-C34A-B8A2-20785047C445}" type="pres">
      <dgm:prSet presAssocID="{9263E599-0039-4640-B630-CE240522CB33}" presName="hierChild3" presStyleCnt="0"/>
      <dgm:spPr/>
    </dgm:pt>
    <dgm:pt modelId="{0951F789-D366-1142-9A63-AF88A0E91155}" type="pres">
      <dgm:prSet presAssocID="{188434AB-B4AD-B048-B595-091E4D095CEB}" presName="Name25" presStyleLbl="parChTrans1D3" presStyleIdx="0" presStyleCnt="3"/>
      <dgm:spPr/>
      <dgm:t>
        <a:bodyPr/>
        <a:lstStyle/>
        <a:p>
          <a:endParaRPr lang="en-US"/>
        </a:p>
      </dgm:t>
    </dgm:pt>
    <dgm:pt modelId="{BF1CC493-9893-D349-A610-BA7CF9E4A61A}" type="pres">
      <dgm:prSet presAssocID="{188434AB-B4AD-B048-B595-091E4D095CE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E8CEC5F5-2B91-1B4B-92EE-57C2F9540B0D}" type="pres">
      <dgm:prSet presAssocID="{1E97ADA2-C185-E842-B50A-FE8BA43D8644}" presName="Name30" presStyleCnt="0"/>
      <dgm:spPr/>
    </dgm:pt>
    <dgm:pt modelId="{D802C9A6-5396-1148-B02F-62A6708C19A5}" type="pres">
      <dgm:prSet presAssocID="{1E97ADA2-C185-E842-B50A-FE8BA43D8644}" presName="level2Shape" presStyleLbl="node3" presStyleIdx="0" presStyleCnt="3"/>
      <dgm:spPr/>
      <dgm:t>
        <a:bodyPr/>
        <a:lstStyle/>
        <a:p>
          <a:endParaRPr lang="en-US"/>
        </a:p>
      </dgm:t>
    </dgm:pt>
    <dgm:pt modelId="{26AE0706-4EDC-1247-A0A2-F40404086A2F}" type="pres">
      <dgm:prSet presAssocID="{1E97ADA2-C185-E842-B50A-FE8BA43D8644}" presName="hierChild3" presStyleCnt="0"/>
      <dgm:spPr/>
    </dgm:pt>
    <dgm:pt modelId="{7E32532F-2C7A-2D4A-99E1-6C1460D05462}" type="pres">
      <dgm:prSet presAssocID="{DA3AEC93-E237-6348-934A-91C789352EBC}" presName="Name25" presStyleLbl="parChTrans1D3" presStyleIdx="1" presStyleCnt="3"/>
      <dgm:spPr/>
      <dgm:t>
        <a:bodyPr/>
        <a:lstStyle/>
        <a:p>
          <a:endParaRPr lang="en-US"/>
        </a:p>
      </dgm:t>
    </dgm:pt>
    <dgm:pt modelId="{8AE7ED0A-CD8C-6B4C-BC1F-94089BB6C01E}" type="pres">
      <dgm:prSet presAssocID="{DA3AEC93-E237-6348-934A-91C789352EB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223D3F2F-D1AB-8442-988F-CA5120CC4339}" type="pres">
      <dgm:prSet presAssocID="{24C26554-A471-7143-9292-19F37E0DCBE2}" presName="Name30" presStyleCnt="0"/>
      <dgm:spPr/>
    </dgm:pt>
    <dgm:pt modelId="{CC907261-9F94-344E-951A-F97F36102C9A}" type="pres">
      <dgm:prSet presAssocID="{24C26554-A471-7143-9292-19F37E0DCBE2}" presName="level2Shape" presStyleLbl="node3" presStyleIdx="1" presStyleCnt="3"/>
      <dgm:spPr/>
      <dgm:t>
        <a:bodyPr/>
        <a:lstStyle/>
        <a:p>
          <a:endParaRPr lang="en-US"/>
        </a:p>
      </dgm:t>
    </dgm:pt>
    <dgm:pt modelId="{B370DAE4-0E23-A54A-B879-D815D29CF3C5}" type="pres">
      <dgm:prSet presAssocID="{24C26554-A471-7143-9292-19F37E0DCBE2}" presName="hierChild3" presStyleCnt="0"/>
      <dgm:spPr/>
    </dgm:pt>
    <dgm:pt modelId="{15336E67-1674-A042-8493-CC13121B2081}" type="pres">
      <dgm:prSet presAssocID="{901BDE0A-50B7-8542-8001-4BE249976D5F}" presName="Name25" presStyleLbl="parChTrans1D2" presStyleIdx="1" presStyleCnt="2"/>
      <dgm:spPr/>
      <dgm:t>
        <a:bodyPr/>
        <a:lstStyle/>
        <a:p>
          <a:endParaRPr lang="en-US"/>
        </a:p>
      </dgm:t>
    </dgm:pt>
    <dgm:pt modelId="{4F4F6219-BE36-C542-B6DB-EFDA83B93D56}" type="pres">
      <dgm:prSet presAssocID="{901BDE0A-50B7-8542-8001-4BE249976D5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370198F-C952-6E4C-9554-63FAA2FD661E}" type="pres">
      <dgm:prSet presAssocID="{FCE63F78-8116-D444-A1ED-D2604A99B338}" presName="Name30" presStyleCnt="0"/>
      <dgm:spPr/>
    </dgm:pt>
    <dgm:pt modelId="{0EEDF3F2-2259-6348-B851-0EB97A29FA16}" type="pres">
      <dgm:prSet presAssocID="{FCE63F78-8116-D444-A1ED-D2604A99B338}" presName="level2Shape" presStyleLbl="node2" presStyleIdx="1" presStyleCnt="2"/>
      <dgm:spPr/>
      <dgm:t>
        <a:bodyPr/>
        <a:lstStyle/>
        <a:p>
          <a:endParaRPr lang="en-US"/>
        </a:p>
      </dgm:t>
    </dgm:pt>
    <dgm:pt modelId="{CC80A002-2B86-4141-AC73-DB72B8AA2D0C}" type="pres">
      <dgm:prSet presAssocID="{FCE63F78-8116-D444-A1ED-D2604A99B338}" presName="hierChild3" presStyleCnt="0"/>
      <dgm:spPr/>
    </dgm:pt>
    <dgm:pt modelId="{52906CA9-30A6-EA4A-8F28-1F7A905DA8F1}" type="pres">
      <dgm:prSet presAssocID="{3D830B09-4BA8-4B4F-A2E9-CDB2B53EB0C6}" presName="Name25" presStyleLbl="parChTrans1D3" presStyleIdx="2" presStyleCnt="3"/>
      <dgm:spPr/>
      <dgm:t>
        <a:bodyPr/>
        <a:lstStyle/>
        <a:p>
          <a:endParaRPr lang="en-US"/>
        </a:p>
      </dgm:t>
    </dgm:pt>
    <dgm:pt modelId="{F1E79F18-B6E1-4C48-82A3-6B8F958FA625}" type="pres">
      <dgm:prSet presAssocID="{3D830B09-4BA8-4B4F-A2E9-CDB2B53EB0C6}" presName="connTx" presStyleLbl="parChTrans1D3" presStyleIdx="2" presStyleCnt="3"/>
      <dgm:spPr/>
      <dgm:t>
        <a:bodyPr/>
        <a:lstStyle/>
        <a:p>
          <a:endParaRPr lang="en-US"/>
        </a:p>
      </dgm:t>
    </dgm:pt>
    <dgm:pt modelId="{E372A026-0F64-C245-BC4E-166CA013FF2D}" type="pres">
      <dgm:prSet presAssocID="{43F3E754-EDEA-004F-889F-24435378E57D}" presName="Name30" presStyleCnt="0"/>
      <dgm:spPr/>
    </dgm:pt>
    <dgm:pt modelId="{A32C2FDF-D38B-B54F-88DD-403106D54042}" type="pres">
      <dgm:prSet presAssocID="{43F3E754-EDEA-004F-889F-24435378E57D}" presName="level2Shape" presStyleLbl="node3" presStyleIdx="2" presStyleCnt="3"/>
      <dgm:spPr/>
      <dgm:t>
        <a:bodyPr/>
        <a:lstStyle/>
        <a:p>
          <a:endParaRPr lang="en-US"/>
        </a:p>
      </dgm:t>
    </dgm:pt>
    <dgm:pt modelId="{8BBEA6F1-6654-1043-BAFA-A2ACB5E2E55A}" type="pres">
      <dgm:prSet presAssocID="{43F3E754-EDEA-004F-889F-24435378E57D}" presName="hierChild3" presStyleCnt="0"/>
      <dgm:spPr/>
    </dgm:pt>
    <dgm:pt modelId="{34FC0956-9044-D44D-A8C6-73E04666C02D}" type="pres">
      <dgm:prSet presAssocID="{A4C8CC9A-7071-9345-9C17-00F6C7D87B46}" presName="bgShapesFlow" presStyleCnt="0"/>
      <dgm:spPr/>
    </dgm:pt>
    <dgm:pt modelId="{9BA7FA10-2CCB-5149-AA53-FB9EBFF5C69B}" type="pres">
      <dgm:prSet presAssocID="{6BE7F500-8969-CA45-81FD-715C30C7CBB5}" presName="rectComp" presStyleCnt="0"/>
      <dgm:spPr/>
    </dgm:pt>
    <dgm:pt modelId="{CC3087D1-D0C9-904C-B6CA-B03E650C6A72}" type="pres">
      <dgm:prSet presAssocID="{6BE7F500-8969-CA45-81FD-715C30C7CBB5}" presName="bgRect" presStyleLbl="bgShp" presStyleIdx="0" presStyleCnt="3"/>
      <dgm:spPr/>
      <dgm:t>
        <a:bodyPr/>
        <a:lstStyle/>
        <a:p>
          <a:endParaRPr lang="en-US"/>
        </a:p>
      </dgm:t>
    </dgm:pt>
    <dgm:pt modelId="{89EDA74B-FE59-5F4D-8C64-16D17BF52FD1}" type="pres">
      <dgm:prSet presAssocID="{6BE7F500-8969-CA45-81FD-715C30C7CBB5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7DCAE5-512B-0549-A5CB-60DBF64CAD5E}" type="pres">
      <dgm:prSet presAssocID="{6BE7F500-8969-CA45-81FD-715C30C7CBB5}" presName="spComp" presStyleCnt="0"/>
      <dgm:spPr/>
    </dgm:pt>
    <dgm:pt modelId="{4181E6A1-CA4C-6848-BA6E-6B6FA84ABD07}" type="pres">
      <dgm:prSet presAssocID="{6BE7F500-8969-CA45-81FD-715C30C7CBB5}" presName="hSp" presStyleCnt="0"/>
      <dgm:spPr/>
    </dgm:pt>
    <dgm:pt modelId="{1CC5A22A-82CF-F64B-A844-F0190FD4DAFF}" type="pres">
      <dgm:prSet presAssocID="{1A104117-FB67-4D4D-ACA9-FF168A40FCBB}" presName="rectComp" presStyleCnt="0"/>
      <dgm:spPr/>
    </dgm:pt>
    <dgm:pt modelId="{B7E94148-03C8-E740-9096-6E5A9478A09D}" type="pres">
      <dgm:prSet presAssocID="{1A104117-FB67-4D4D-ACA9-FF168A40FCBB}" presName="bgRect" presStyleLbl="bgShp" presStyleIdx="1" presStyleCnt="3"/>
      <dgm:spPr/>
      <dgm:t>
        <a:bodyPr/>
        <a:lstStyle/>
        <a:p>
          <a:endParaRPr lang="en-US"/>
        </a:p>
      </dgm:t>
    </dgm:pt>
    <dgm:pt modelId="{F91890D0-E562-DF4E-B505-1BD90EA8948D}" type="pres">
      <dgm:prSet presAssocID="{1A104117-FB67-4D4D-ACA9-FF168A40FCBB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5777A-3912-9B47-BF34-C460006480CE}" type="pres">
      <dgm:prSet presAssocID="{1A104117-FB67-4D4D-ACA9-FF168A40FCBB}" presName="spComp" presStyleCnt="0"/>
      <dgm:spPr/>
    </dgm:pt>
    <dgm:pt modelId="{A4FEB6DC-1CB2-B145-ACE0-A3F92602EB1B}" type="pres">
      <dgm:prSet presAssocID="{1A104117-FB67-4D4D-ACA9-FF168A40FCBB}" presName="hSp" presStyleCnt="0"/>
      <dgm:spPr/>
    </dgm:pt>
    <dgm:pt modelId="{88CA7E8B-C515-0847-80CD-C96852D21647}" type="pres">
      <dgm:prSet presAssocID="{B63AE9FF-15C8-094D-801D-987FE158E37F}" presName="rectComp" presStyleCnt="0"/>
      <dgm:spPr/>
    </dgm:pt>
    <dgm:pt modelId="{9A548558-22CB-3446-AD34-B8C111CE45D9}" type="pres">
      <dgm:prSet presAssocID="{B63AE9FF-15C8-094D-801D-987FE158E37F}" presName="bgRect" presStyleLbl="bgShp" presStyleIdx="2" presStyleCnt="3"/>
      <dgm:spPr/>
      <dgm:t>
        <a:bodyPr/>
        <a:lstStyle/>
        <a:p>
          <a:endParaRPr lang="en-US"/>
        </a:p>
      </dgm:t>
    </dgm:pt>
    <dgm:pt modelId="{9341D969-F897-D04C-B3D0-530A9855DE1F}" type="pres">
      <dgm:prSet presAssocID="{B63AE9FF-15C8-094D-801D-987FE158E37F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8647-C39E-F14C-A305-D3F9E9C2C7F5}" type="presOf" srcId="{1E97ADA2-C185-E842-B50A-FE8BA43D8644}" destId="{D802C9A6-5396-1148-B02F-62A6708C19A5}" srcOrd="0" destOrd="0" presId="urn:microsoft.com/office/officeart/2005/8/layout/hierarchy5"/>
    <dgm:cxn modelId="{5CFB165A-5CB1-E14D-BB86-8EEB747C1B1C}" type="presOf" srcId="{DA3AEC93-E237-6348-934A-91C789352EBC}" destId="{8AE7ED0A-CD8C-6B4C-BC1F-94089BB6C01E}" srcOrd="1" destOrd="0" presId="urn:microsoft.com/office/officeart/2005/8/layout/hierarchy5"/>
    <dgm:cxn modelId="{4D67BBA7-7195-EA4C-9783-D2930868D762}" type="presOf" srcId="{8E0D3767-C364-504C-864C-FBD16825E988}" destId="{E0829264-F322-5A47-BD42-1DCD06903C76}" srcOrd="1" destOrd="0" presId="urn:microsoft.com/office/officeart/2005/8/layout/hierarchy5"/>
    <dgm:cxn modelId="{92EA6B9B-5E66-754A-8F6C-17C5DD09EB58}" type="presOf" srcId="{43F3E754-EDEA-004F-889F-24435378E57D}" destId="{A32C2FDF-D38B-B54F-88DD-403106D54042}" srcOrd="0" destOrd="0" presId="urn:microsoft.com/office/officeart/2005/8/layout/hierarchy5"/>
    <dgm:cxn modelId="{C61EF69E-BC66-7E49-93AE-4BE6CBB77F3B}" type="presOf" srcId="{188434AB-B4AD-B048-B595-091E4D095CEB}" destId="{BF1CC493-9893-D349-A610-BA7CF9E4A61A}" srcOrd="1" destOrd="0" presId="urn:microsoft.com/office/officeart/2005/8/layout/hierarchy5"/>
    <dgm:cxn modelId="{71EC84A3-6F1F-D149-97FE-AA42F5F47359}" srcId="{9E19A987-0C4B-E740-A247-A4E45A19B7D6}" destId="{FCE63F78-8116-D444-A1ED-D2604A99B338}" srcOrd="1" destOrd="0" parTransId="{901BDE0A-50B7-8542-8001-4BE249976D5F}" sibTransId="{499E0FDB-5E53-0743-B094-90805E231303}"/>
    <dgm:cxn modelId="{37CC1138-A9A2-D545-A95C-24A84EBD18C7}" type="presOf" srcId="{901BDE0A-50B7-8542-8001-4BE249976D5F}" destId="{15336E67-1674-A042-8493-CC13121B2081}" srcOrd="0" destOrd="0" presId="urn:microsoft.com/office/officeart/2005/8/layout/hierarchy5"/>
    <dgm:cxn modelId="{1E6A631F-65E0-BF48-9467-DFB36D55F393}" type="presOf" srcId="{24C26554-A471-7143-9292-19F37E0DCBE2}" destId="{CC907261-9F94-344E-951A-F97F36102C9A}" srcOrd="0" destOrd="0" presId="urn:microsoft.com/office/officeart/2005/8/layout/hierarchy5"/>
    <dgm:cxn modelId="{AABF7B53-5CFD-364A-BEBD-14C3FDFB8974}" type="presOf" srcId="{B63AE9FF-15C8-094D-801D-987FE158E37F}" destId="{9A548558-22CB-3446-AD34-B8C111CE45D9}" srcOrd="0" destOrd="0" presId="urn:microsoft.com/office/officeart/2005/8/layout/hierarchy5"/>
    <dgm:cxn modelId="{2CDF4439-B09B-EE43-98DD-3054623ABE33}" srcId="{A4C8CC9A-7071-9345-9C17-00F6C7D87B46}" destId="{B63AE9FF-15C8-094D-801D-987FE158E37F}" srcOrd="3" destOrd="0" parTransId="{2367A668-9460-C240-B45A-E8A434027E37}" sibTransId="{2F9A824E-204D-C24A-8FF7-0CD5E6840E1E}"/>
    <dgm:cxn modelId="{2EAE3EC4-7868-A443-B9FD-A2EF928AA038}" type="presOf" srcId="{A4C8CC9A-7071-9345-9C17-00F6C7D87B46}" destId="{D1FA9A97-787F-7F4F-B978-E40592345C00}" srcOrd="0" destOrd="0" presId="urn:microsoft.com/office/officeart/2005/8/layout/hierarchy5"/>
    <dgm:cxn modelId="{4A69A4B4-843C-F94B-A5C2-202CD3F64E7A}" type="presOf" srcId="{DA3AEC93-E237-6348-934A-91C789352EBC}" destId="{7E32532F-2C7A-2D4A-99E1-6C1460D05462}" srcOrd="0" destOrd="0" presId="urn:microsoft.com/office/officeart/2005/8/layout/hierarchy5"/>
    <dgm:cxn modelId="{FE11368B-5EEA-1C45-BF35-D1B74A63BFEB}" srcId="{A4C8CC9A-7071-9345-9C17-00F6C7D87B46}" destId="{9E19A987-0C4B-E740-A247-A4E45A19B7D6}" srcOrd="0" destOrd="0" parTransId="{8813E5DC-1F88-EB4C-A574-CE9D8D37BA5B}" sibTransId="{BCAA04F9-8E4F-3744-9CFF-FC370E4C0A63}"/>
    <dgm:cxn modelId="{06394DC9-8E96-5243-B7CF-EA9B5E1D7D41}" srcId="{9263E599-0039-4640-B630-CE240522CB33}" destId="{24C26554-A471-7143-9292-19F37E0DCBE2}" srcOrd="1" destOrd="0" parTransId="{DA3AEC93-E237-6348-934A-91C789352EBC}" sibTransId="{697C77D0-11E3-3B46-89CB-13AF7766431E}"/>
    <dgm:cxn modelId="{A6031AEE-6E21-D446-81CB-36AF8F87CDD4}" srcId="{FCE63F78-8116-D444-A1ED-D2604A99B338}" destId="{43F3E754-EDEA-004F-889F-24435378E57D}" srcOrd="0" destOrd="0" parTransId="{3D830B09-4BA8-4B4F-A2E9-CDB2B53EB0C6}" sibTransId="{4BF5C70C-E230-294B-AC09-F3B5C1F8A01B}"/>
    <dgm:cxn modelId="{FA96B057-7ED5-BE45-9A55-BE5D961E5674}" type="presOf" srcId="{901BDE0A-50B7-8542-8001-4BE249976D5F}" destId="{4F4F6219-BE36-C542-B6DB-EFDA83B93D56}" srcOrd="1" destOrd="0" presId="urn:microsoft.com/office/officeart/2005/8/layout/hierarchy5"/>
    <dgm:cxn modelId="{9384467E-D59F-4044-ADE0-A886833394F4}" srcId="{A4C8CC9A-7071-9345-9C17-00F6C7D87B46}" destId="{1A104117-FB67-4D4D-ACA9-FF168A40FCBB}" srcOrd="2" destOrd="0" parTransId="{622F55BD-4C8C-3D45-A580-BD45C4544344}" sibTransId="{0A3FCD16-CE9A-C648-840D-1E3B9C65C8F7}"/>
    <dgm:cxn modelId="{F9CFFCAE-EEF4-C04F-B61B-46B6B67BF0DA}" type="presOf" srcId="{3D830B09-4BA8-4B4F-A2E9-CDB2B53EB0C6}" destId="{52906CA9-30A6-EA4A-8F28-1F7A905DA8F1}" srcOrd="0" destOrd="0" presId="urn:microsoft.com/office/officeart/2005/8/layout/hierarchy5"/>
    <dgm:cxn modelId="{891407E1-4F41-E244-9E7E-15537F089F71}" type="presOf" srcId="{1A104117-FB67-4D4D-ACA9-FF168A40FCBB}" destId="{F91890D0-E562-DF4E-B505-1BD90EA8948D}" srcOrd="1" destOrd="0" presId="urn:microsoft.com/office/officeart/2005/8/layout/hierarchy5"/>
    <dgm:cxn modelId="{F8180B67-DFF1-A34A-9717-1E6B40DF1B15}" type="presOf" srcId="{FCE63F78-8116-D444-A1ED-D2604A99B338}" destId="{0EEDF3F2-2259-6348-B851-0EB97A29FA16}" srcOrd="0" destOrd="0" presId="urn:microsoft.com/office/officeart/2005/8/layout/hierarchy5"/>
    <dgm:cxn modelId="{BE984699-B804-AB4B-B22D-96D25BF7B915}" type="presOf" srcId="{6BE7F500-8969-CA45-81FD-715C30C7CBB5}" destId="{CC3087D1-D0C9-904C-B6CA-B03E650C6A72}" srcOrd="0" destOrd="0" presId="urn:microsoft.com/office/officeart/2005/8/layout/hierarchy5"/>
    <dgm:cxn modelId="{BE5B27FA-C29D-FB40-8B8D-5FAE98D31805}" srcId="{A4C8CC9A-7071-9345-9C17-00F6C7D87B46}" destId="{6BE7F500-8969-CA45-81FD-715C30C7CBB5}" srcOrd="1" destOrd="0" parTransId="{69636C2A-B090-F948-B6BC-918A5EEB6ED3}" sibTransId="{B61CB804-09C9-F64A-970D-AC111B5D0A55}"/>
    <dgm:cxn modelId="{1261AB2A-0827-1F49-8344-7CA7508DFB83}" type="presOf" srcId="{6BE7F500-8969-CA45-81FD-715C30C7CBB5}" destId="{89EDA74B-FE59-5F4D-8C64-16D17BF52FD1}" srcOrd="1" destOrd="0" presId="urn:microsoft.com/office/officeart/2005/8/layout/hierarchy5"/>
    <dgm:cxn modelId="{CCCAA9AD-4AF0-2F4F-979F-ED86B093FD26}" type="presOf" srcId="{3D830B09-4BA8-4B4F-A2E9-CDB2B53EB0C6}" destId="{F1E79F18-B6E1-4C48-82A3-6B8F958FA625}" srcOrd="1" destOrd="0" presId="urn:microsoft.com/office/officeart/2005/8/layout/hierarchy5"/>
    <dgm:cxn modelId="{F1CD0173-0235-1244-8705-14D3E2139530}" type="presOf" srcId="{B63AE9FF-15C8-094D-801D-987FE158E37F}" destId="{9341D969-F897-D04C-B3D0-530A9855DE1F}" srcOrd="1" destOrd="0" presId="urn:microsoft.com/office/officeart/2005/8/layout/hierarchy5"/>
    <dgm:cxn modelId="{8BC8B370-027D-0045-A22B-401E4A3F0011}" type="presOf" srcId="{9E19A987-0C4B-E740-A247-A4E45A19B7D6}" destId="{FF77D976-8126-414C-BCB1-20503D9BB115}" srcOrd="0" destOrd="0" presId="urn:microsoft.com/office/officeart/2005/8/layout/hierarchy5"/>
    <dgm:cxn modelId="{A291429F-E632-F649-9720-59BBDA9E3265}" srcId="{9E19A987-0C4B-E740-A247-A4E45A19B7D6}" destId="{9263E599-0039-4640-B630-CE240522CB33}" srcOrd="0" destOrd="0" parTransId="{8E0D3767-C364-504C-864C-FBD16825E988}" sibTransId="{C61950CF-054C-934B-9D93-C37B90B85C84}"/>
    <dgm:cxn modelId="{1044F0B4-4EC5-D843-98B2-3D919BD18A59}" type="presOf" srcId="{8E0D3767-C364-504C-864C-FBD16825E988}" destId="{829DBACB-F8F8-4A43-91EF-D1052C82043B}" srcOrd="0" destOrd="0" presId="urn:microsoft.com/office/officeart/2005/8/layout/hierarchy5"/>
    <dgm:cxn modelId="{10E5260E-59EF-7C4D-B4D3-E410D9D6D508}" type="presOf" srcId="{188434AB-B4AD-B048-B595-091E4D095CEB}" destId="{0951F789-D366-1142-9A63-AF88A0E91155}" srcOrd="0" destOrd="0" presId="urn:microsoft.com/office/officeart/2005/8/layout/hierarchy5"/>
    <dgm:cxn modelId="{AA52E24F-E75F-714A-865F-79452FDFF1C7}" type="presOf" srcId="{1A104117-FB67-4D4D-ACA9-FF168A40FCBB}" destId="{B7E94148-03C8-E740-9096-6E5A9478A09D}" srcOrd="0" destOrd="0" presId="urn:microsoft.com/office/officeart/2005/8/layout/hierarchy5"/>
    <dgm:cxn modelId="{6B33EA7C-B870-6745-9EF6-242C601E9C47}" srcId="{9263E599-0039-4640-B630-CE240522CB33}" destId="{1E97ADA2-C185-E842-B50A-FE8BA43D8644}" srcOrd="0" destOrd="0" parTransId="{188434AB-B4AD-B048-B595-091E4D095CEB}" sibTransId="{3B444EE4-3E41-5E4B-AD93-D5C887D7AF1D}"/>
    <dgm:cxn modelId="{1686A142-F45C-4847-836A-D557095A11ED}" type="presOf" srcId="{9263E599-0039-4640-B630-CE240522CB33}" destId="{1725F248-B65B-2D4F-8470-3A23BAC9E071}" srcOrd="0" destOrd="0" presId="urn:microsoft.com/office/officeart/2005/8/layout/hierarchy5"/>
    <dgm:cxn modelId="{1FBCB16D-63E6-8741-B114-B3A3774126F8}" type="presParOf" srcId="{D1FA9A97-787F-7F4F-B978-E40592345C00}" destId="{8DCD6D43-974C-B54E-9BBD-4DEB6A1F72DA}" srcOrd="0" destOrd="0" presId="urn:microsoft.com/office/officeart/2005/8/layout/hierarchy5"/>
    <dgm:cxn modelId="{29E1C862-FA31-2D49-8FFA-56051D8D16A0}" type="presParOf" srcId="{8DCD6D43-974C-B54E-9BBD-4DEB6A1F72DA}" destId="{4CE34039-E0C6-3148-9BFB-C0FDE4314B57}" srcOrd="0" destOrd="0" presId="urn:microsoft.com/office/officeart/2005/8/layout/hierarchy5"/>
    <dgm:cxn modelId="{92CE4DCF-1D98-BF4A-9597-A6188F8FC392}" type="presParOf" srcId="{8DCD6D43-974C-B54E-9BBD-4DEB6A1F72DA}" destId="{B16DA200-DB7D-BC41-BC59-C9EAE420F142}" srcOrd="1" destOrd="0" presId="urn:microsoft.com/office/officeart/2005/8/layout/hierarchy5"/>
    <dgm:cxn modelId="{A31E26EC-9C77-AF47-B0EB-4F2E02F04136}" type="presParOf" srcId="{B16DA200-DB7D-BC41-BC59-C9EAE420F142}" destId="{95D61E92-9BE6-4941-83D2-47F7B5786726}" srcOrd="0" destOrd="0" presId="urn:microsoft.com/office/officeart/2005/8/layout/hierarchy5"/>
    <dgm:cxn modelId="{7FB7A83F-C472-EB49-9CBA-1B692A9864CB}" type="presParOf" srcId="{95D61E92-9BE6-4941-83D2-47F7B5786726}" destId="{FF77D976-8126-414C-BCB1-20503D9BB115}" srcOrd="0" destOrd="0" presId="urn:microsoft.com/office/officeart/2005/8/layout/hierarchy5"/>
    <dgm:cxn modelId="{7715D2E3-A3FC-B249-9093-4219990E3D26}" type="presParOf" srcId="{95D61E92-9BE6-4941-83D2-47F7B5786726}" destId="{6CA3CA04-3CF7-5249-A2CE-C6BF2D54E59D}" srcOrd="1" destOrd="0" presId="urn:microsoft.com/office/officeart/2005/8/layout/hierarchy5"/>
    <dgm:cxn modelId="{C0B0274E-5525-6641-B5EE-180921E7513F}" type="presParOf" srcId="{6CA3CA04-3CF7-5249-A2CE-C6BF2D54E59D}" destId="{829DBACB-F8F8-4A43-91EF-D1052C82043B}" srcOrd="0" destOrd="0" presId="urn:microsoft.com/office/officeart/2005/8/layout/hierarchy5"/>
    <dgm:cxn modelId="{C6F95B83-FA3C-154F-B3DE-F23AC9B652C7}" type="presParOf" srcId="{829DBACB-F8F8-4A43-91EF-D1052C82043B}" destId="{E0829264-F322-5A47-BD42-1DCD06903C76}" srcOrd="0" destOrd="0" presId="urn:microsoft.com/office/officeart/2005/8/layout/hierarchy5"/>
    <dgm:cxn modelId="{D1AFC71D-05F6-0442-B4C1-8D199701037E}" type="presParOf" srcId="{6CA3CA04-3CF7-5249-A2CE-C6BF2D54E59D}" destId="{F3A951F8-3136-AA40-969F-508A1E2D783C}" srcOrd="1" destOrd="0" presId="urn:microsoft.com/office/officeart/2005/8/layout/hierarchy5"/>
    <dgm:cxn modelId="{05FBBF9A-9486-A44D-9DAC-0372B93B75B8}" type="presParOf" srcId="{F3A951F8-3136-AA40-969F-508A1E2D783C}" destId="{1725F248-B65B-2D4F-8470-3A23BAC9E071}" srcOrd="0" destOrd="0" presId="urn:microsoft.com/office/officeart/2005/8/layout/hierarchy5"/>
    <dgm:cxn modelId="{CD8F0218-064F-DC44-A66E-1EE84C465B40}" type="presParOf" srcId="{F3A951F8-3136-AA40-969F-508A1E2D783C}" destId="{64092A66-085B-C34A-B8A2-20785047C445}" srcOrd="1" destOrd="0" presId="urn:microsoft.com/office/officeart/2005/8/layout/hierarchy5"/>
    <dgm:cxn modelId="{78C730D4-D93B-8C4D-A6BB-7450C3F0A9C3}" type="presParOf" srcId="{64092A66-085B-C34A-B8A2-20785047C445}" destId="{0951F789-D366-1142-9A63-AF88A0E91155}" srcOrd="0" destOrd="0" presId="urn:microsoft.com/office/officeart/2005/8/layout/hierarchy5"/>
    <dgm:cxn modelId="{DA7643AC-35EE-094F-AEE7-733AEC3F8B55}" type="presParOf" srcId="{0951F789-D366-1142-9A63-AF88A0E91155}" destId="{BF1CC493-9893-D349-A610-BA7CF9E4A61A}" srcOrd="0" destOrd="0" presId="urn:microsoft.com/office/officeart/2005/8/layout/hierarchy5"/>
    <dgm:cxn modelId="{BF09BFCC-9D8D-9449-99A0-E29C69B92EC3}" type="presParOf" srcId="{64092A66-085B-C34A-B8A2-20785047C445}" destId="{E8CEC5F5-2B91-1B4B-92EE-57C2F9540B0D}" srcOrd="1" destOrd="0" presId="urn:microsoft.com/office/officeart/2005/8/layout/hierarchy5"/>
    <dgm:cxn modelId="{4A4E7AC6-112D-014B-87FF-6D2D1A33526A}" type="presParOf" srcId="{E8CEC5F5-2B91-1B4B-92EE-57C2F9540B0D}" destId="{D802C9A6-5396-1148-B02F-62A6708C19A5}" srcOrd="0" destOrd="0" presId="urn:microsoft.com/office/officeart/2005/8/layout/hierarchy5"/>
    <dgm:cxn modelId="{70C014B6-41F4-364B-B1A6-231BA474237E}" type="presParOf" srcId="{E8CEC5F5-2B91-1B4B-92EE-57C2F9540B0D}" destId="{26AE0706-4EDC-1247-A0A2-F40404086A2F}" srcOrd="1" destOrd="0" presId="urn:microsoft.com/office/officeart/2005/8/layout/hierarchy5"/>
    <dgm:cxn modelId="{CEA458D0-1309-FF4A-987B-6BD62517E961}" type="presParOf" srcId="{64092A66-085B-C34A-B8A2-20785047C445}" destId="{7E32532F-2C7A-2D4A-99E1-6C1460D05462}" srcOrd="2" destOrd="0" presId="urn:microsoft.com/office/officeart/2005/8/layout/hierarchy5"/>
    <dgm:cxn modelId="{E2CB211C-643C-F242-A670-9ABF35655958}" type="presParOf" srcId="{7E32532F-2C7A-2D4A-99E1-6C1460D05462}" destId="{8AE7ED0A-CD8C-6B4C-BC1F-94089BB6C01E}" srcOrd="0" destOrd="0" presId="urn:microsoft.com/office/officeart/2005/8/layout/hierarchy5"/>
    <dgm:cxn modelId="{861BE3DD-5008-8B47-ACD9-9EEEB0688266}" type="presParOf" srcId="{64092A66-085B-C34A-B8A2-20785047C445}" destId="{223D3F2F-D1AB-8442-988F-CA5120CC4339}" srcOrd="3" destOrd="0" presId="urn:microsoft.com/office/officeart/2005/8/layout/hierarchy5"/>
    <dgm:cxn modelId="{5319985F-58F5-DA43-844B-3AEA4F4E3743}" type="presParOf" srcId="{223D3F2F-D1AB-8442-988F-CA5120CC4339}" destId="{CC907261-9F94-344E-951A-F97F36102C9A}" srcOrd="0" destOrd="0" presId="urn:microsoft.com/office/officeart/2005/8/layout/hierarchy5"/>
    <dgm:cxn modelId="{494D68FE-4E21-574B-83BC-F29CD2BB186D}" type="presParOf" srcId="{223D3F2F-D1AB-8442-988F-CA5120CC4339}" destId="{B370DAE4-0E23-A54A-B879-D815D29CF3C5}" srcOrd="1" destOrd="0" presId="urn:microsoft.com/office/officeart/2005/8/layout/hierarchy5"/>
    <dgm:cxn modelId="{FF8DF0DA-B87F-6742-9573-33836C3E40D3}" type="presParOf" srcId="{6CA3CA04-3CF7-5249-A2CE-C6BF2D54E59D}" destId="{15336E67-1674-A042-8493-CC13121B2081}" srcOrd="2" destOrd="0" presId="urn:microsoft.com/office/officeart/2005/8/layout/hierarchy5"/>
    <dgm:cxn modelId="{39D002A0-206C-3E49-852A-3DD031843FC8}" type="presParOf" srcId="{15336E67-1674-A042-8493-CC13121B2081}" destId="{4F4F6219-BE36-C542-B6DB-EFDA83B93D56}" srcOrd="0" destOrd="0" presId="urn:microsoft.com/office/officeart/2005/8/layout/hierarchy5"/>
    <dgm:cxn modelId="{2B67507D-1F37-FE40-B5FA-77BD4AA4C6B8}" type="presParOf" srcId="{6CA3CA04-3CF7-5249-A2CE-C6BF2D54E59D}" destId="{F370198F-C952-6E4C-9554-63FAA2FD661E}" srcOrd="3" destOrd="0" presId="urn:microsoft.com/office/officeart/2005/8/layout/hierarchy5"/>
    <dgm:cxn modelId="{7FFD5484-17EF-0B44-A728-09976158BCBC}" type="presParOf" srcId="{F370198F-C952-6E4C-9554-63FAA2FD661E}" destId="{0EEDF3F2-2259-6348-B851-0EB97A29FA16}" srcOrd="0" destOrd="0" presId="urn:microsoft.com/office/officeart/2005/8/layout/hierarchy5"/>
    <dgm:cxn modelId="{3F0E9E4B-082B-474B-B5E7-68157A6A0B10}" type="presParOf" srcId="{F370198F-C952-6E4C-9554-63FAA2FD661E}" destId="{CC80A002-2B86-4141-AC73-DB72B8AA2D0C}" srcOrd="1" destOrd="0" presId="urn:microsoft.com/office/officeart/2005/8/layout/hierarchy5"/>
    <dgm:cxn modelId="{822549EA-3509-BA41-8260-E40124684A24}" type="presParOf" srcId="{CC80A002-2B86-4141-AC73-DB72B8AA2D0C}" destId="{52906CA9-30A6-EA4A-8F28-1F7A905DA8F1}" srcOrd="0" destOrd="0" presId="urn:microsoft.com/office/officeart/2005/8/layout/hierarchy5"/>
    <dgm:cxn modelId="{B550E259-64D2-6242-808B-4A57D5D27DFC}" type="presParOf" srcId="{52906CA9-30A6-EA4A-8F28-1F7A905DA8F1}" destId="{F1E79F18-B6E1-4C48-82A3-6B8F958FA625}" srcOrd="0" destOrd="0" presId="urn:microsoft.com/office/officeart/2005/8/layout/hierarchy5"/>
    <dgm:cxn modelId="{3BF7F677-A6C2-8D4A-A3C0-90D528DCC391}" type="presParOf" srcId="{CC80A002-2B86-4141-AC73-DB72B8AA2D0C}" destId="{E372A026-0F64-C245-BC4E-166CA013FF2D}" srcOrd="1" destOrd="0" presId="urn:microsoft.com/office/officeart/2005/8/layout/hierarchy5"/>
    <dgm:cxn modelId="{2089B4A1-E576-5A4A-B8FD-F3CACC9B20A7}" type="presParOf" srcId="{E372A026-0F64-C245-BC4E-166CA013FF2D}" destId="{A32C2FDF-D38B-B54F-88DD-403106D54042}" srcOrd="0" destOrd="0" presId="urn:microsoft.com/office/officeart/2005/8/layout/hierarchy5"/>
    <dgm:cxn modelId="{1FE8E950-E64D-C744-A0EC-25383B1B4DBE}" type="presParOf" srcId="{E372A026-0F64-C245-BC4E-166CA013FF2D}" destId="{8BBEA6F1-6654-1043-BAFA-A2ACB5E2E55A}" srcOrd="1" destOrd="0" presId="urn:microsoft.com/office/officeart/2005/8/layout/hierarchy5"/>
    <dgm:cxn modelId="{BC2D3C7F-DF96-6E4F-AECA-A7AFC6750111}" type="presParOf" srcId="{D1FA9A97-787F-7F4F-B978-E40592345C00}" destId="{34FC0956-9044-D44D-A8C6-73E04666C02D}" srcOrd="1" destOrd="0" presId="urn:microsoft.com/office/officeart/2005/8/layout/hierarchy5"/>
    <dgm:cxn modelId="{559FB3F1-173C-5641-8B65-C9217DCA77DC}" type="presParOf" srcId="{34FC0956-9044-D44D-A8C6-73E04666C02D}" destId="{9BA7FA10-2CCB-5149-AA53-FB9EBFF5C69B}" srcOrd="0" destOrd="0" presId="urn:microsoft.com/office/officeart/2005/8/layout/hierarchy5"/>
    <dgm:cxn modelId="{3C7815CB-C9F8-3A4E-B59B-E5B91DF6FFB9}" type="presParOf" srcId="{9BA7FA10-2CCB-5149-AA53-FB9EBFF5C69B}" destId="{CC3087D1-D0C9-904C-B6CA-B03E650C6A72}" srcOrd="0" destOrd="0" presId="urn:microsoft.com/office/officeart/2005/8/layout/hierarchy5"/>
    <dgm:cxn modelId="{1AA604C2-29BA-E245-BC3B-A074ACF6D658}" type="presParOf" srcId="{9BA7FA10-2CCB-5149-AA53-FB9EBFF5C69B}" destId="{89EDA74B-FE59-5F4D-8C64-16D17BF52FD1}" srcOrd="1" destOrd="0" presId="urn:microsoft.com/office/officeart/2005/8/layout/hierarchy5"/>
    <dgm:cxn modelId="{1E4B5AC0-CEC2-424D-87C0-D9D3CF3DB5D6}" type="presParOf" srcId="{34FC0956-9044-D44D-A8C6-73E04666C02D}" destId="{B67DCAE5-512B-0549-A5CB-60DBF64CAD5E}" srcOrd="1" destOrd="0" presId="urn:microsoft.com/office/officeart/2005/8/layout/hierarchy5"/>
    <dgm:cxn modelId="{D98FE546-AAB9-EC47-9446-FA230E7E29DC}" type="presParOf" srcId="{B67DCAE5-512B-0549-A5CB-60DBF64CAD5E}" destId="{4181E6A1-CA4C-6848-BA6E-6B6FA84ABD07}" srcOrd="0" destOrd="0" presId="urn:microsoft.com/office/officeart/2005/8/layout/hierarchy5"/>
    <dgm:cxn modelId="{4F37E7E7-E149-9942-A52E-5780217EE353}" type="presParOf" srcId="{34FC0956-9044-D44D-A8C6-73E04666C02D}" destId="{1CC5A22A-82CF-F64B-A844-F0190FD4DAFF}" srcOrd="2" destOrd="0" presId="urn:microsoft.com/office/officeart/2005/8/layout/hierarchy5"/>
    <dgm:cxn modelId="{2E21359B-F0E6-C944-A84A-0CAF899EE792}" type="presParOf" srcId="{1CC5A22A-82CF-F64B-A844-F0190FD4DAFF}" destId="{B7E94148-03C8-E740-9096-6E5A9478A09D}" srcOrd="0" destOrd="0" presId="urn:microsoft.com/office/officeart/2005/8/layout/hierarchy5"/>
    <dgm:cxn modelId="{8EB0048E-2DAF-E848-A958-D225A1BECBCC}" type="presParOf" srcId="{1CC5A22A-82CF-F64B-A844-F0190FD4DAFF}" destId="{F91890D0-E562-DF4E-B505-1BD90EA8948D}" srcOrd="1" destOrd="0" presId="urn:microsoft.com/office/officeart/2005/8/layout/hierarchy5"/>
    <dgm:cxn modelId="{D388610A-128F-5149-80F7-3C742ADEC309}" type="presParOf" srcId="{34FC0956-9044-D44D-A8C6-73E04666C02D}" destId="{9A55777A-3912-9B47-BF34-C460006480CE}" srcOrd="3" destOrd="0" presId="urn:microsoft.com/office/officeart/2005/8/layout/hierarchy5"/>
    <dgm:cxn modelId="{679C3D55-3E6C-BF4E-83A7-2D6901A1F0A3}" type="presParOf" srcId="{9A55777A-3912-9B47-BF34-C460006480CE}" destId="{A4FEB6DC-1CB2-B145-ACE0-A3F92602EB1B}" srcOrd="0" destOrd="0" presId="urn:microsoft.com/office/officeart/2005/8/layout/hierarchy5"/>
    <dgm:cxn modelId="{11F3D9D6-CA51-AF4A-8744-13A248B5A4C2}" type="presParOf" srcId="{34FC0956-9044-D44D-A8C6-73E04666C02D}" destId="{88CA7E8B-C515-0847-80CD-C96852D21647}" srcOrd="4" destOrd="0" presId="urn:microsoft.com/office/officeart/2005/8/layout/hierarchy5"/>
    <dgm:cxn modelId="{71BA969B-3D85-9942-A67A-906D5BBDB9E3}" type="presParOf" srcId="{88CA7E8B-C515-0847-80CD-C96852D21647}" destId="{9A548558-22CB-3446-AD34-B8C111CE45D9}" srcOrd="0" destOrd="0" presId="urn:microsoft.com/office/officeart/2005/8/layout/hierarchy5"/>
    <dgm:cxn modelId="{4C4EB650-2047-8E45-9486-04C5AE869294}" type="presParOf" srcId="{88CA7E8B-C515-0847-80CD-C96852D21647}" destId="{9341D969-F897-D04C-B3D0-530A9855DE1F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548558-22CB-3446-AD34-B8C111CE45D9}">
      <dsp:nvSpPr>
        <dsp:cNvPr id="0" name=""/>
        <dsp:cNvSpPr/>
      </dsp:nvSpPr>
      <dsp:spPr>
        <a:xfrm>
          <a:off x="5227414" y="0"/>
          <a:ext cx="2237128" cy="48737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1A8CFF"/>
              </a:solidFill>
            </a:rPr>
            <a:t>Trained by multipliers</a:t>
          </a:r>
          <a:endParaRPr lang="en-US" sz="3200" kern="1200" dirty="0">
            <a:solidFill>
              <a:srgbClr val="1A8CFF"/>
            </a:solidFill>
          </a:endParaRPr>
        </a:p>
      </dsp:txBody>
      <dsp:txXfrm>
        <a:off x="5227414" y="0"/>
        <a:ext cx="2237128" cy="1462125"/>
      </dsp:txXfrm>
    </dsp:sp>
    <dsp:sp modelId="{B7E94148-03C8-E740-9096-6E5A9478A09D}">
      <dsp:nvSpPr>
        <dsp:cNvPr id="0" name=""/>
        <dsp:cNvSpPr/>
      </dsp:nvSpPr>
      <dsp:spPr>
        <a:xfrm>
          <a:off x="2615235" y="0"/>
          <a:ext cx="2237128" cy="48737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1A8CFF"/>
              </a:solidFill>
            </a:rPr>
            <a:t>Trained by NCPs</a:t>
          </a:r>
          <a:endParaRPr lang="en-US" sz="3200" kern="1200" dirty="0">
            <a:solidFill>
              <a:srgbClr val="1A8CFF"/>
            </a:solidFill>
          </a:endParaRPr>
        </a:p>
      </dsp:txBody>
      <dsp:txXfrm>
        <a:off x="2615235" y="0"/>
        <a:ext cx="2237128" cy="1462125"/>
      </dsp:txXfrm>
    </dsp:sp>
    <dsp:sp modelId="{CC3087D1-D0C9-904C-B6CA-B03E650C6A72}">
      <dsp:nvSpPr>
        <dsp:cNvPr id="0" name=""/>
        <dsp:cNvSpPr/>
      </dsp:nvSpPr>
      <dsp:spPr>
        <a:xfrm>
          <a:off x="3057" y="0"/>
          <a:ext cx="2237128" cy="48737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Trained by EC</a:t>
          </a:r>
          <a:endParaRPr lang="en-US" sz="32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3057" y="0"/>
        <a:ext cx="2237128" cy="1462125"/>
      </dsp:txXfrm>
    </dsp:sp>
    <dsp:sp modelId="{FF77D976-8126-414C-BCB1-20503D9BB115}">
      <dsp:nvSpPr>
        <dsp:cNvPr id="0" name=""/>
        <dsp:cNvSpPr/>
      </dsp:nvSpPr>
      <dsp:spPr>
        <a:xfrm>
          <a:off x="228594" y="2971797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National Contact </a:t>
          </a:r>
          <a:br>
            <a:rPr lang="en-US" sz="1600" kern="1200" dirty="0" smtClean="0"/>
          </a:br>
          <a:r>
            <a:rPr lang="en-US" sz="1600" kern="1200" dirty="0" smtClean="0"/>
            <a:t>Points (NCPs)</a:t>
          </a:r>
          <a:endParaRPr lang="en-US" sz="1600" kern="1200" dirty="0"/>
        </a:p>
      </dsp:txBody>
      <dsp:txXfrm>
        <a:off x="228594" y="2971797"/>
        <a:ext cx="1875252" cy="937626"/>
      </dsp:txXfrm>
    </dsp:sp>
    <dsp:sp modelId="{829DBACB-F8F8-4A43-91EF-D1052C82043B}">
      <dsp:nvSpPr>
        <dsp:cNvPr id="0" name=""/>
        <dsp:cNvSpPr/>
      </dsp:nvSpPr>
      <dsp:spPr>
        <a:xfrm rot="18483943">
          <a:off x="1882425" y="2968655"/>
          <a:ext cx="1154930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1154930" y="173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483943">
        <a:off x="2431017" y="2957096"/>
        <a:ext cx="57746" cy="57746"/>
      </dsp:txXfrm>
    </dsp:sp>
    <dsp:sp modelId="{1725F248-B65B-2D4F-8470-3A23BAC9E071}">
      <dsp:nvSpPr>
        <dsp:cNvPr id="0" name=""/>
        <dsp:cNvSpPr/>
      </dsp:nvSpPr>
      <dsp:spPr>
        <a:xfrm>
          <a:off x="2815935" y="2062515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Multipliers from Overseas Countries and Territories (OCTs)</a:t>
          </a:r>
          <a:endParaRPr lang="en-US" sz="1600" kern="1200" dirty="0"/>
        </a:p>
      </dsp:txBody>
      <dsp:txXfrm>
        <a:off x="2815935" y="2062515"/>
        <a:ext cx="1875252" cy="937626"/>
      </dsp:txXfrm>
    </dsp:sp>
    <dsp:sp modelId="{0951F789-D366-1142-9A63-AF88A0E91155}">
      <dsp:nvSpPr>
        <dsp:cNvPr id="0" name=""/>
        <dsp:cNvSpPr/>
      </dsp:nvSpPr>
      <dsp:spPr>
        <a:xfrm rot="19457599">
          <a:off x="4604362" y="2244446"/>
          <a:ext cx="923752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923752" y="173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043144" y="2238667"/>
        <a:ext cx="46187" cy="46187"/>
      </dsp:txXfrm>
    </dsp:sp>
    <dsp:sp modelId="{D802C9A6-5396-1148-B02F-62A6708C19A5}">
      <dsp:nvSpPr>
        <dsp:cNvPr id="0" name=""/>
        <dsp:cNvSpPr/>
      </dsp:nvSpPr>
      <dsp:spPr>
        <a:xfrm>
          <a:off x="5441288" y="1523380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Universities</a:t>
          </a:r>
          <a:endParaRPr lang="en-US" sz="1600" kern="1200" dirty="0"/>
        </a:p>
      </dsp:txBody>
      <dsp:txXfrm>
        <a:off x="5441288" y="1523380"/>
        <a:ext cx="1875252" cy="937626"/>
      </dsp:txXfrm>
    </dsp:sp>
    <dsp:sp modelId="{7E32532F-2C7A-2D4A-99E1-6C1460D05462}">
      <dsp:nvSpPr>
        <dsp:cNvPr id="0" name=""/>
        <dsp:cNvSpPr/>
      </dsp:nvSpPr>
      <dsp:spPr>
        <a:xfrm rot="2142401">
          <a:off x="4604362" y="2783581"/>
          <a:ext cx="923752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923752" y="173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043144" y="2777802"/>
        <a:ext cx="46187" cy="46187"/>
      </dsp:txXfrm>
    </dsp:sp>
    <dsp:sp modelId="{CC907261-9F94-344E-951A-F97F36102C9A}">
      <dsp:nvSpPr>
        <dsp:cNvPr id="0" name=""/>
        <dsp:cNvSpPr/>
      </dsp:nvSpPr>
      <dsp:spPr>
        <a:xfrm>
          <a:off x="5441288" y="2601650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Research </a:t>
          </a:r>
          <a:r>
            <a:rPr lang="en-US" sz="1600" kern="1200" dirty="0" err="1" smtClean="0"/>
            <a:t>Organisations</a:t>
          </a:r>
          <a:endParaRPr lang="en-US" sz="1600" kern="1200" dirty="0"/>
        </a:p>
      </dsp:txBody>
      <dsp:txXfrm>
        <a:off x="5441288" y="2601650"/>
        <a:ext cx="1875252" cy="937626"/>
      </dsp:txXfrm>
    </dsp:sp>
    <dsp:sp modelId="{15336E67-1674-A042-8493-CC13121B2081}">
      <dsp:nvSpPr>
        <dsp:cNvPr id="0" name=""/>
        <dsp:cNvSpPr/>
      </dsp:nvSpPr>
      <dsp:spPr>
        <a:xfrm rot="2690400">
          <a:off x="1957768" y="3777357"/>
          <a:ext cx="1004246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1004246" y="173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690400">
        <a:off x="2434784" y="3769565"/>
        <a:ext cx="50212" cy="50212"/>
      </dsp:txXfrm>
    </dsp:sp>
    <dsp:sp modelId="{0EEDF3F2-2259-6348-B851-0EB97A29FA16}">
      <dsp:nvSpPr>
        <dsp:cNvPr id="0" name=""/>
        <dsp:cNvSpPr/>
      </dsp:nvSpPr>
      <dsp:spPr>
        <a:xfrm>
          <a:off x="2815935" y="3679920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Multipliers from Pacific Islands (ACP-Pacific)</a:t>
          </a:r>
          <a:endParaRPr lang="en-US" sz="1600" kern="1200" dirty="0"/>
        </a:p>
      </dsp:txBody>
      <dsp:txXfrm>
        <a:off x="2815935" y="3679920"/>
        <a:ext cx="1875252" cy="937626"/>
      </dsp:txXfrm>
    </dsp:sp>
    <dsp:sp modelId="{52906CA9-30A6-EA4A-8F28-1F7A905DA8F1}">
      <dsp:nvSpPr>
        <dsp:cNvPr id="0" name=""/>
        <dsp:cNvSpPr/>
      </dsp:nvSpPr>
      <dsp:spPr>
        <a:xfrm>
          <a:off x="4691188" y="4131419"/>
          <a:ext cx="750100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750100" y="173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7485" y="4129981"/>
        <a:ext cx="37505" cy="37505"/>
      </dsp:txXfrm>
    </dsp:sp>
    <dsp:sp modelId="{A32C2FDF-D38B-B54F-88DD-403106D54042}">
      <dsp:nvSpPr>
        <dsp:cNvPr id="0" name=""/>
        <dsp:cNvSpPr/>
      </dsp:nvSpPr>
      <dsp:spPr>
        <a:xfrm>
          <a:off x="5441288" y="3679920"/>
          <a:ext cx="1875252" cy="9376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Businesses</a:t>
          </a:r>
          <a:endParaRPr lang="en-US" sz="1600" kern="1200" dirty="0"/>
        </a:p>
      </dsp:txBody>
      <dsp:txXfrm>
        <a:off x="5441288" y="3679920"/>
        <a:ext cx="1875252" cy="93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DA18-8CEE-1D46-91A4-52FECB85E2EB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2FFC3-C468-B246-BFB3-72E606C5C06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4661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</a:defRPr>
            </a:lvl1pPr>
          </a:lstStyle>
          <a:p>
            <a:pPr>
              <a:defRPr/>
            </a:pPr>
            <a:fld id="{C5C383A9-78C2-4A48-B355-3C028854EB1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32322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51524-9F8B-2C4B-8E97-DD1158592992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C383A9-78C2-4A48-B355-3C028854EB1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solidFill>
                  <a:srgbClr val="213B8B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rgbClr val="1A8C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 smtClean="0"/>
              <a:t>Click to edit Master subtitle style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38100" cap="rnd" cmpd="sng" algn="ctr">
            <a:solidFill>
              <a:srgbClr val="213B8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ttangolo 13"/>
          <p:cNvSpPr/>
          <p:nvPr/>
        </p:nvSpPr>
        <p:spPr bwMode="auto">
          <a:xfrm>
            <a:off x="609600" y="0"/>
            <a:ext cx="181872" cy="6858000"/>
          </a:xfrm>
          <a:prstGeom prst="rect">
            <a:avLst/>
          </a:prstGeom>
          <a:solidFill>
            <a:srgbClr val="6DD8FF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 bwMode="auto">
          <a:xfrm>
            <a:off x="0" y="0"/>
            <a:ext cx="230280" cy="6858000"/>
          </a:xfrm>
          <a:prstGeom prst="rect">
            <a:avLst/>
          </a:prstGeom>
          <a:solidFill>
            <a:srgbClr val="6ECEFF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213B8B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54BC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213B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ttangolo 26"/>
          <p:cNvSpPr/>
          <p:nvPr/>
        </p:nvSpPr>
        <p:spPr bwMode="auto">
          <a:xfrm>
            <a:off x="9906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457200"/>
            <a:ext cx="1295400" cy="1295400"/>
          </a:xfrm>
          <a:prstGeom prst="ellipse">
            <a:avLst/>
          </a:prstGeom>
          <a:solidFill>
            <a:srgbClr val="213B8B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1894952"/>
            <a:ext cx="641424" cy="641424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2528832"/>
            <a:ext cx="137160" cy="13716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2816352"/>
            <a:ext cx="274320" cy="27432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762000" y="1905000"/>
            <a:ext cx="365760" cy="365760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209-4677-FF44-BB3C-91FC26262AF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rgbClr val="54BCE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Connettore 1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Rettangolo 25"/>
          <p:cNvSpPr/>
          <p:nvPr/>
        </p:nvSpPr>
        <p:spPr bwMode="auto">
          <a:xfrm>
            <a:off x="8839200" y="0"/>
            <a:ext cx="7620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ttangolo 26"/>
          <p:cNvSpPr/>
          <p:nvPr/>
        </p:nvSpPr>
        <p:spPr bwMode="auto">
          <a:xfrm>
            <a:off x="87630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Rettangolo 7"/>
          <p:cNvSpPr/>
          <p:nvPr/>
        </p:nvSpPr>
        <p:spPr>
          <a:xfrm>
            <a:off x="8077200" y="56388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/>
          <p:cNvSpPr/>
          <p:nvPr/>
        </p:nvSpPr>
        <p:spPr bwMode="auto">
          <a:xfrm>
            <a:off x="8458200" y="5821680"/>
            <a:ext cx="274320" cy="27432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4000" b="1" cap="small" baseline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accent6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 rot="5400000">
            <a:off x="8081677" y="589694"/>
            <a:ext cx="1027365" cy="384048"/>
          </a:xfrm>
        </p:spPr>
        <p:txBody>
          <a:bodyPr rtlCol="0"/>
          <a:lstStyle>
            <a:lvl1pPr algn="l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>
          <a:xfrm rot="5400000">
            <a:off x="6190086" y="3512820"/>
            <a:ext cx="4800600" cy="365760"/>
          </a:xfrm>
        </p:spPr>
        <p:txBody>
          <a:bodyPr rtlCol="0"/>
          <a:lstStyle>
            <a:lvl1pPr algn="ctr">
              <a:defRPr>
                <a:solidFill>
                  <a:srgbClr val="66B3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AU" smtClean="0"/>
              <a:t>Click icon to add picture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8081677" y="589694"/>
            <a:ext cx="1027365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rgbClr val="66B3FF"/>
                </a:solidFill>
              </a:defRPr>
            </a:lvl1pPr>
          </a:lstStyle>
          <a:p>
            <a:pPr>
              <a:defRPr/>
            </a:pPr>
            <a:r>
              <a:rPr lang="en-AU" smtClean="0"/>
              <a:t>20 January 2010</a:t>
            </a:r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151986" y="3550920"/>
            <a:ext cx="4876800" cy="365760"/>
          </a:xfrm>
          <a:prstGeom prst="rect">
            <a:avLst/>
          </a:prstGeom>
        </p:spPr>
        <p:txBody>
          <a:bodyPr vert="horz" anchor="ctr" anchorCtr="0"/>
          <a:lstStyle>
            <a:lvl1pPr algn="ctr" eaLnBrk="1" latinLnBrk="0" hangingPunct="1">
              <a:defRPr kumimoji="0" sz="1200">
                <a:solidFill>
                  <a:srgbClr val="66B3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FRENZ1: FP7 for research managers</a:t>
            </a:r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8156448" y="62484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6260592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BC69B7-C87E-1B49-BBB0-D3B6FEAFD8A7}" type="slidenum">
              <a:rPr lang="en-GB" smtClean="0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 cap="small" baseline="0">
          <a:solidFill>
            <a:schemeClr val="accent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55600" indent="-355600" algn="l" rtl="0" eaLnBrk="1" latinLnBrk="0" hangingPunct="1">
        <a:spcBef>
          <a:spcPts val="600"/>
        </a:spcBef>
        <a:buClr>
          <a:schemeClr val="accent2">
            <a:lumMod val="60000"/>
            <a:lumOff val="40000"/>
          </a:schemeClr>
        </a:buClr>
        <a:buSzPct val="70000"/>
        <a:buFont typeface="Wingdings"/>
        <a:buChar char=""/>
        <a:defRPr kumimoji="0" sz="2800" kern="1200">
          <a:solidFill>
            <a:srgbClr val="000080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/>
        <a:buChar char=""/>
        <a:defRPr kumimoji="0" sz="2400" kern="1200">
          <a:solidFill>
            <a:srgbClr val="000080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60000"/>
        <a:buFont typeface="Wingdings"/>
        <a:buChar char=""/>
        <a:defRPr kumimoji="0" sz="2000" kern="1200">
          <a:solidFill>
            <a:srgbClr val="000080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60000"/>
        <a:buFont typeface="Wingdings"/>
        <a:buChar char=""/>
        <a:defRPr kumimoji="0" sz="1800" kern="1200">
          <a:solidFill>
            <a:srgbClr val="000080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68000"/>
        <a:buFont typeface="Wingdings 2"/>
        <a:buChar char=""/>
        <a:defRPr kumimoji="0" sz="1600" kern="1200">
          <a:solidFill>
            <a:srgbClr val="000080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1"/>
          <p:cNvGrpSpPr/>
          <p:nvPr/>
        </p:nvGrpSpPr>
        <p:grpSpPr>
          <a:xfrm>
            <a:off x="1447800" y="4572000"/>
            <a:ext cx="5943600" cy="1977464"/>
            <a:chOff x="2667000" y="2286000"/>
            <a:chExt cx="5943600" cy="1977464"/>
          </a:xfrm>
        </p:grpSpPr>
        <p:pic>
          <p:nvPicPr>
            <p:cNvPr id="5" name="Immagine 4" descr="Schermata 2010-09-14 a 14.19.1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7000" y="3505200"/>
              <a:ext cx="685800" cy="45720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pic>
          <p:nvPicPr>
            <p:cNvPr id="7" name="Immagine 6" descr="bandiera-eu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67000" y="2286000"/>
              <a:ext cx="684942" cy="45719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sp>
          <p:nvSpPr>
            <p:cNvPr id="9" name="CasellaDiTesto 8"/>
            <p:cNvSpPr txBox="1"/>
            <p:nvPr/>
          </p:nvSpPr>
          <p:spPr>
            <a:xfrm>
              <a:off x="3581400" y="2286000"/>
              <a:ext cx="5029200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Seventh framework programme</a:t>
              </a:r>
            </a:p>
            <a:p>
              <a:endParaRPr lang="it-IT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b="1" dirty="0" smtClean="0">
                  <a:solidFill>
                    <a:srgbClr val="FF0080"/>
                  </a:solidFill>
                </a:rPr>
                <a:t>CAPACITIES</a:t>
              </a:r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 specific programme Activities of international cooperation</a:t>
              </a:r>
            </a:p>
            <a:p>
              <a:endParaRPr lang="it-IT" sz="16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Grant Agreement for: Coordination Support Action</a:t>
              </a:r>
            </a:p>
            <a:p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Grant Agreement no.: 244514</a:t>
              </a:r>
            </a:p>
            <a:p>
              <a:endParaRPr lang="it-IT" sz="1050" dirty="0"/>
            </a:p>
          </p:txBody>
        </p:sp>
      </p:grpSp>
      <p:pic>
        <p:nvPicPr>
          <p:cNvPr id="8" name="Immagine 7" descr="Logo-de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0" y="762000"/>
            <a:ext cx="3733800" cy="1459112"/>
          </a:xfrm>
          <a:prstGeom prst="rect">
            <a:avLst/>
          </a:prstGeom>
        </p:spPr>
      </p:pic>
      <p:cxnSp>
        <p:nvCxnSpPr>
          <p:cNvPr id="11" name="Connettore 1 10"/>
          <p:cNvCxnSpPr/>
          <p:nvPr/>
        </p:nvCxnSpPr>
        <p:spPr>
          <a:xfrm>
            <a:off x="2362200" y="2512957"/>
            <a:ext cx="2286000" cy="1643"/>
          </a:xfrm>
          <a:prstGeom prst="line">
            <a:avLst/>
          </a:prstGeom>
          <a:ln>
            <a:solidFill>
              <a:srgbClr val="FF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209800" y="1981200"/>
            <a:ext cx="6858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C4DA1"/>
                </a:solidFill>
              </a:rPr>
              <a:t>Pacific Europe NETWORK for Science and Technology</a:t>
            </a:r>
            <a:endParaRPr lang="it-IT" sz="2400" dirty="0">
              <a:solidFill>
                <a:srgbClr val="0C4DA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953000" y="2743200"/>
            <a:ext cx="4191000" cy="1752600"/>
          </a:xfrm>
          <a:prstGeom prst="rect">
            <a:avLst/>
          </a:prstGeom>
          <a:solidFill>
            <a:srgbClr val="0C4DA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/>
              <a:t>Introducing</a:t>
            </a:r>
            <a:r>
              <a:rPr lang="it-IT" sz="2800" b="1" dirty="0" smtClean="0"/>
              <a:t> the </a:t>
            </a:r>
            <a:br>
              <a:rPr lang="it-IT" sz="2800" b="1" dirty="0" smtClean="0"/>
            </a:br>
            <a:r>
              <a:rPr lang="it-IT" sz="2800" b="1" dirty="0" smtClean="0"/>
              <a:t>Pacific </a:t>
            </a:r>
            <a:r>
              <a:rPr lang="it-IT" sz="2800" b="1" dirty="0" err="1" smtClean="0"/>
              <a:t>Multipliers</a:t>
            </a:r>
            <a:endParaRPr lang="it-IT" sz="2800" b="1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Carole Glynn, Euro Research Support Ltd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B74-7594-B04A-A6BD-4CDB39D55D7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multiplier?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Individual or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Role in research or research administration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Become expert in Framework Programme 7 opportunities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Share their expertise locally, nationally and regionally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The national contact points of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65209-4677-FF44-BB3C-91FC26262AF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have multipliers?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9448"/>
            <a:ext cx="7696200" cy="46451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It takes time to know the programme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Overview </a:t>
            </a:r>
            <a:r>
              <a:rPr lang="en-US" dirty="0"/>
              <a:t>can support </a:t>
            </a:r>
            <a:r>
              <a:rPr lang="en-US" dirty="0" smtClean="0"/>
              <a:t>development of critical mass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/>
              <a:t>Can train and support local researchers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Local experts save effort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Access to a network of practitioners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dirty="0"/>
              <a:t>But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/>
              <a:t>Having a mandated National Contact Point role would allow them access to EC training and resources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65209-4677-FF44-BB3C-91FC26262AF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multiplier effect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65209-4677-FF44-BB3C-91FC26262AF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8962033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Pace-net multipliers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7048"/>
            <a:ext cx="7467600" cy="4416552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en-US" sz="4000" dirty="0" smtClean="0"/>
              <a:t>IRD – Fadhila </a:t>
            </a:r>
            <a:r>
              <a:rPr lang="en-US" sz="4000" dirty="0" smtClean="0"/>
              <a:t>Le Meur</a:t>
            </a:r>
            <a:endParaRPr lang="en-US" sz="4000" dirty="0" smtClean="0"/>
          </a:p>
          <a:p>
            <a:pPr>
              <a:lnSpc>
                <a:spcPct val="130000"/>
              </a:lnSpc>
            </a:pPr>
            <a:r>
              <a:rPr lang="en-US" sz="4000" dirty="0" smtClean="0"/>
              <a:t>UNC – Fanny </a:t>
            </a:r>
            <a:r>
              <a:rPr lang="en-US" sz="4000" dirty="0" err="1" smtClean="0"/>
              <a:t>Pascual</a:t>
            </a:r>
            <a:endParaRPr lang="en-US" sz="4000" dirty="0" smtClean="0"/>
          </a:p>
          <a:p>
            <a:pPr>
              <a:lnSpc>
                <a:spcPct val="130000"/>
              </a:lnSpc>
            </a:pPr>
            <a:r>
              <a:rPr lang="en-US" sz="4000" dirty="0" smtClean="0"/>
              <a:t>UPF – </a:t>
            </a:r>
            <a:r>
              <a:rPr lang="en-US" sz="4000" dirty="0" err="1" smtClean="0"/>
              <a:t>Phila</a:t>
            </a:r>
            <a:r>
              <a:rPr lang="en-US" sz="4000" dirty="0" smtClean="0"/>
              <a:t> </a:t>
            </a:r>
            <a:r>
              <a:rPr lang="en-US" sz="4000" dirty="0" err="1" smtClean="0"/>
              <a:t>Raharivelomanana</a:t>
            </a:r>
            <a:endParaRPr lang="en-US" sz="4000" dirty="0" smtClean="0"/>
          </a:p>
          <a:p>
            <a:pPr>
              <a:lnSpc>
                <a:spcPct val="130000"/>
              </a:lnSpc>
            </a:pPr>
            <a:r>
              <a:rPr lang="en-US" sz="4000" dirty="0" smtClean="0"/>
              <a:t>USP – </a:t>
            </a:r>
            <a:r>
              <a:rPr lang="en-US" sz="4000" dirty="0" err="1" smtClean="0"/>
              <a:t>Izzal</a:t>
            </a:r>
            <a:r>
              <a:rPr lang="en-US" sz="4000" dirty="0" smtClean="0"/>
              <a:t> </a:t>
            </a:r>
            <a:r>
              <a:rPr lang="en-US" sz="4000" dirty="0" err="1" smtClean="0"/>
              <a:t>Azid</a:t>
            </a:r>
            <a:endParaRPr lang="en-US" sz="4000" dirty="0" smtClean="0"/>
          </a:p>
          <a:p>
            <a:pPr>
              <a:lnSpc>
                <a:spcPct val="130000"/>
              </a:lnSpc>
            </a:pPr>
            <a:r>
              <a:rPr lang="en-US" sz="4000" dirty="0" smtClean="0"/>
              <a:t>UPNG – </a:t>
            </a:r>
            <a:r>
              <a:rPr lang="en-US" sz="4000" dirty="0" err="1" smtClean="0"/>
              <a:t>Boe</a:t>
            </a:r>
            <a:r>
              <a:rPr lang="en-US" sz="4000" dirty="0" smtClean="0"/>
              <a:t> </a:t>
            </a:r>
            <a:r>
              <a:rPr lang="en-US" sz="4000" dirty="0" err="1" smtClean="0"/>
              <a:t>Lahui-Ako</a:t>
            </a:r>
            <a:endParaRPr lang="en-US" sz="4000" dirty="0" smtClean="0"/>
          </a:p>
          <a:p>
            <a:pPr>
              <a:lnSpc>
                <a:spcPct val="130000"/>
              </a:lnSpc>
            </a:pPr>
            <a:r>
              <a:rPr lang="en-US" sz="4000" dirty="0" smtClean="0"/>
              <a:t>SPC – Olivier </a:t>
            </a:r>
            <a:r>
              <a:rPr lang="en-US" sz="4000" dirty="0" err="1" smtClean="0"/>
              <a:t>Auguin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65209-4677-FF44-BB3C-91FC26262AF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Impostazioni personalizzate 9">
      <a:dk1>
        <a:srgbClr val="70D6FD"/>
      </a:dk1>
      <a:lt1>
        <a:srgbClr val="FFFFFF"/>
      </a:lt1>
      <a:dk2>
        <a:srgbClr val="FFFFFF"/>
      </a:dk2>
      <a:lt2>
        <a:srgbClr val="FFFFFF"/>
      </a:lt2>
      <a:accent1>
        <a:srgbClr val="000080"/>
      </a:accent1>
      <a:accent2>
        <a:srgbClr val="004080"/>
      </a:accent2>
      <a:accent3>
        <a:srgbClr val="004080"/>
      </a:accent3>
      <a:accent4>
        <a:srgbClr val="004080"/>
      </a:accent4>
      <a:accent5>
        <a:srgbClr val="000080"/>
      </a:accent5>
      <a:accent6>
        <a:srgbClr val="000080"/>
      </a:accent6>
      <a:hlink>
        <a:srgbClr val="6666FF"/>
      </a:hlink>
      <a:folHlink>
        <a:srgbClr val="800080"/>
      </a:folHlink>
    </a:clrScheme>
    <a:fontScheme name="Esposizione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PACENET2.potx</Template>
  <TotalTime>1401</TotalTime>
  <Words>186</Words>
  <Application>Microsoft Office PowerPoint</Application>
  <PresentationFormat>Affichage à l'écran (4:3)</PresentationFormat>
  <Paragraphs>49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Loggia</vt:lpstr>
      <vt:lpstr>Diapositive 1</vt:lpstr>
      <vt:lpstr>What is a multiplier?</vt:lpstr>
      <vt:lpstr>Why have multipliers?</vt:lpstr>
      <vt:lpstr>The multiplier effect</vt:lpstr>
      <vt:lpstr>Pace-net multipliers</vt:lpstr>
    </vt:vector>
  </TitlesOfParts>
  <Manager/>
  <Company>Euro Research Support Limited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and reporting</dc:title>
  <dc:subject/>
  <dc:creator>Glynn</dc:creator>
  <cp:keywords/>
  <dc:description>for PFR and UoA, Feb/March 2010</dc:description>
  <cp:lastModifiedBy>flemeur</cp:lastModifiedBy>
  <cp:revision>83</cp:revision>
  <cp:lastPrinted>2010-04-25T22:02:24Z</cp:lastPrinted>
  <dcterms:created xsi:type="dcterms:W3CDTF">2011-03-24T02:25:49Z</dcterms:created>
  <dcterms:modified xsi:type="dcterms:W3CDTF">2013-03-18T05:12:00Z</dcterms:modified>
  <cp:category/>
</cp:coreProperties>
</file>